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rial Rounded MT Bold" panose="020F0704030504030204" pitchFamily="34" charset="0"/>
      <p:regular r:id="rId14"/>
    </p:embeddedFont>
    <p:embeddedFont>
      <p:font typeface="Bahnschrift Condensed" panose="020B0502040204020203" pitchFamily="34" charset="0"/>
      <p:regular r:id="rId15"/>
      <p:bold r:id="rId16"/>
    </p:embeddedFont>
    <p:embeddedFont>
      <p:font typeface="Bricolage Grotesque Extra Bold" panose="020B0604020202020204" charset="0"/>
      <p:regular r:id="rId17"/>
    </p:embeddedFont>
    <p:embeddedFont>
      <p:font typeface="Montserrat" panose="00000500000000000000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84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JavaScript: The Language of the Web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the foundational role and enduring impact of JavaScript in shaping the digital world.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5326"/>
            <a:ext cx="67595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The Future of JavaScript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98175"/>
            <a:ext cx="4196358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405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Emerging Domains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895850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Growing role in AI, Web3 (blockchain technologies), and cross-platform mobile applications.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157895"/>
            <a:ext cx="4196358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43776" y="4065151"/>
            <a:ext cx="33792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Performance &amp; Security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443776" y="4555569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JavaScript is improving speed and security to support critical applications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817733"/>
            <a:ext cx="4196358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66948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Build the Future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866948" y="421540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Learning JavaScript today helps you create the interactive and modern web of the future.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B505C5-A0F9-4E12-8CFD-B2C58FF9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1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552BDD-DB05-7271-B897-F0E89F7CFCA5}"/>
              </a:ext>
            </a:extLst>
          </p:cNvPr>
          <p:cNvSpPr txBox="1"/>
          <p:nvPr/>
        </p:nvSpPr>
        <p:spPr>
          <a:xfrm>
            <a:off x="0" y="4583575"/>
            <a:ext cx="144683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0" b="1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  Thank You</a:t>
            </a:r>
          </a:p>
        </p:txBody>
      </p:sp>
    </p:spTree>
    <p:extLst>
      <p:ext uri="{BB962C8B-B14F-4D97-AF65-F5344CB8AC3E}">
        <p14:creationId xmlns:p14="http://schemas.microsoft.com/office/powerpoint/2010/main" val="1531134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82083"/>
            <a:ext cx="62991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The Birth of JavaScript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31023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FFC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JavaScript was created by Brendan Eich </a:t>
            </a:r>
            <a:r>
              <a:rPr lang="en-US" sz="2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 1995 at Netscape in just 10days, At first, it was called Mocha, then changed to </a:t>
            </a:r>
            <a:r>
              <a:rPr lang="en-US" sz="20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LiveScript</a:t>
            </a:r>
            <a:r>
              <a:rPr lang="en-US" sz="2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finally named JavaScript. Its main purpose was to make web page interactive, allowing users to do more than just view static content. 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2140"/>
            <a:ext cx="84882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Why JavaScript Matters Today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44547"/>
            <a:ext cx="4196358" cy="3302913"/>
          </a:xfrm>
          <a:prstGeom prst="roundRect">
            <a:avLst>
              <a:gd name="adj" fmla="val 2884"/>
            </a:avLst>
          </a:prstGeom>
          <a:solidFill>
            <a:srgbClr val="282D5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3420189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800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Presence all around</a:t>
            </a:r>
            <a:endParaRPr lang="en-US" sz="2800" b="1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4"/>
          <p:cNvSpPr/>
          <p:nvPr/>
        </p:nvSpPr>
        <p:spPr>
          <a:xfrm>
            <a:off x="1020604" y="4669036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Runs on over 98% of websites worldwide, making it an essential skill for web development.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16962" y="3044547"/>
            <a:ext cx="4196358" cy="3302913"/>
          </a:xfrm>
          <a:prstGeom prst="roundRect">
            <a:avLst>
              <a:gd name="adj" fmla="val 2884"/>
            </a:avLst>
          </a:prstGeom>
          <a:solidFill>
            <a:srgbClr val="282D5E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42" y="3420189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400" b="1" dirty="0">
                <a:solidFill>
                  <a:schemeClr val="bg2">
                    <a:lumMod val="90000"/>
                  </a:schemeClr>
                </a:solidFill>
                <a:latin typeface="Bahnschrift Condensed" panose="020B0502040204020203" pitchFamily="34" charset="0"/>
              </a:rPr>
              <a:t>Flexibility</a:t>
            </a:r>
            <a:endParaRPr lang="en-US" sz="2200" b="1" dirty="0">
              <a:solidFill>
                <a:schemeClr val="bg2">
                  <a:lumMod val="9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443776" y="4669036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Powers everything from simple animations and interactive forms to complex, dynamic web applications.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9640133" y="3044547"/>
            <a:ext cx="4196358" cy="3302913"/>
          </a:xfrm>
          <a:prstGeom prst="roundRect">
            <a:avLst>
              <a:gd name="adj" fmla="val 2884"/>
            </a:avLst>
          </a:prstGeom>
          <a:solidFill>
            <a:srgbClr val="282D5E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114" y="3420189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4178617"/>
            <a:ext cx="33919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Native Browser Support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669036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ptos" panose="020B0004020202020204" pitchFamily="34" charset="0"/>
              </a:rPr>
              <a:t>JavaScript is the only language that all web browsers can run directly without extra software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49438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Core JavaScript Concepts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JavaScript starts with mastering its fundamental building blocks: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55139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Variables, Data Types &amp; Operators: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foundation for storing and manipulating information.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28338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Functions &amp; Scope: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Reusable blocks of code that perform specific tasks, managing how data is accessed.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401538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Objects &amp; Arrays: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Powerful structures for organizing and managing collections of related data efficiently.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9722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Modern JavaScript Features (ES6+)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90E3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1162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2372082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Arrow Functions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59949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Introduced a more concise syntax for writing functions, especially useful for callbacks.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54210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090E3F"/>
          </a:solidFill>
          <a:ln/>
        </p:spPr>
      </p:sp>
      <p:sp>
        <p:nvSpPr>
          <p:cNvPr id="10" name="Shape 7"/>
          <p:cNvSpPr/>
          <p:nvPr/>
        </p:nvSpPr>
        <p:spPr>
          <a:xfrm>
            <a:off x="7428548" y="2511623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229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2372082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109079"/>
            <a:ext cx="34157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Promises &amp; Async/Await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359949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Revolutionized handling asynchronous operations, making complex code easier to read and manage.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90E3F"/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4979551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Modules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Provided a standardized way to organize and reuse code across different files and projects.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514957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090E3F"/>
          </a:solidFill>
          <a:ln/>
        </p:spPr>
      </p:sp>
      <p:sp>
        <p:nvSpPr>
          <p:cNvPr id="22" name="Shape 17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4979551"/>
            <a:ext cx="272177" cy="34016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Template Literals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685842" y="620696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Enabled easier string interpolation and multiline strings with backticks.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6519386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JavaScript and the DOM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44278"/>
            <a:ext cx="6943844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 Object Model (DOM)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is the programming interface for HTML and XML documents. It represents the page so that programs can change the document structure, style, and content.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0098" y="3471148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Manipulating HTML elements dynamically: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Change text, attributes, and styles on the fly.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098" y="4262318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 handling: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Respond to user interactions like clicks, keystrokes, and form submissions.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098" y="5053489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chemeClr val="accent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</a:t>
            </a:r>
            <a:r>
              <a:rPr lang="en-US" sz="1750" dirty="0">
                <a:solidFill>
                  <a:srgbClr val="38512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Create interactive forms, dynamic content updates, and fluid animations that enhance user experience.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6873"/>
            <a:ext cx="87519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JavaScript Beyond the Browser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092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JavaScript's capabilities extend far beyond the browser, thanks to powerful runtime environments and tools: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27333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277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Node.js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768215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JavaScript runtime that allows you to build scalable server-side applications, powering major services like Netflix and LinkedIn.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427333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277797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NPM (Node Package Manager)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12254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world's largest package ecosystem, boasting over 1.5 million open-source packages ready for use.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427333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277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Build Tools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4768215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Tools like Webpack and Babel make development easier by bundling code and adding modern JavaScript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01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Frameworks &amp; Libraries Shaping the Ecosystem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913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JavaScript ecosystem thrives on innovative frameworks and libraries that simplify complex development tasks: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09380"/>
            <a:ext cx="4196358" cy="3499961"/>
          </a:xfrm>
          <a:prstGeom prst="roundRect">
            <a:avLst>
              <a:gd name="adj" fmla="val 2722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4270" y="3639860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282D5E"/>
          </a:solidFill>
          <a:ln/>
        </p:spPr>
      </p:sp>
      <p:sp>
        <p:nvSpPr>
          <p:cNvPr id="6" name="Text 4"/>
          <p:cNvSpPr/>
          <p:nvPr/>
        </p:nvSpPr>
        <p:spPr>
          <a:xfrm>
            <a:off x="2721888" y="37673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051084" y="45471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UI Development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5037534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React, Angular, and Vue 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are popular front-end frameworks that make building user interfaces faster and easier.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609380"/>
            <a:ext cx="4196358" cy="3499961"/>
          </a:xfrm>
          <a:prstGeom prst="roundRect">
            <a:avLst>
              <a:gd name="adj" fmla="val 2722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47442" y="3639860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282D5E"/>
          </a:solidFill>
          <a:ln/>
        </p:spPr>
      </p:sp>
      <p:sp>
        <p:nvSpPr>
          <p:cNvPr id="11" name="Text 9"/>
          <p:cNvSpPr/>
          <p:nvPr/>
        </p:nvSpPr>
        <p:spPr>
          <a:xfrm>
            <a:off x="7145060" y="37673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474256" y="45471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State Management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474256" y="5037534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Redux &amp; Recoil: 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Solutions for managing application state in large, complex applications, ensuring predictable data flow.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3609380"/>
            <a:ext cx="4196358" cy="3499961"/>
          </a:xfrm>
          <a:prstGeom prst="roundRect">
            <a:avLst>
              <a:gd name="adj" fmla="val 2722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70613" y="3639860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282D5E"/>
          </a:solidFill>
          <a:ln/>
        </p:spPr>
      </p:sp>
      <p:sp>
        <p:nvSpPr>
          <p:cNvPr id="16" name="Text 14"/>
          <p:cNvSpPr/>
          <p:nvPr/>
        </p:nvSpPr>
        <p:spPr>
          <a:xfrm>
            <a:off x="11568232" y="37673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9897427" y="45471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Type Safety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897427" y="5037534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TypeScript: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 superset of JavaScript that adds static types, leading to more robust, scalable, and maintainable codebases.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33389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Real-World Impact &amp; Community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571167" y="2585723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JavaScript is powerful and used by all kinds of companies — from small startups to big tech giants like Meta, Google, and Microsoft.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71167" y="4098726"/>
            <a:ext cx="6342102" cy="164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JavaScript has a strong open-source community that keeps improving it. With new ECMAScript updates every year, the language stays modern and relevant.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655</Words>
  <Application>Microsoft Office PowerPoint</Application>
  <PresentationFormat>Custom</PresentationFormat>
  <Paragraphs>70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Bricolage Grotesque Extra Bold</vt:lpstr>
      <vt:lpstr>Arial</vt:lpstr>
      <vt:lpstr>Aptos</vt:lpstr>
      <vt:lpstr>Arial Rounded MT Bold</vt:lpstr>
      <vt:lpstr>Bahnschrift Condensed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JATIN PRATAP SINGH</dc:creator>
  <cp:lastModifiedBy>JATIN PRATAP SINGH</cp:lastModifiedBy>
  <cp:revision>3</cp:revision>
  <dcterms:created xsi:type="dcterms:W3CDTF">2025-09-03T07:40:58Z</dcterms:created>
  <dcterms:modified xsi:type="dcterms:W3CDTF">2025-09-03T16:49:44Z</dcterms:modified>
</cp:coreProperties>
</file>